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84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35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5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5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50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4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3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04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3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60BCC-583C-4F6B-A627-E0BD3C8DD6B7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157E2-DA0B-4923-A8E7-866B46313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9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Major religious beliefs of </a:t>
            </a:r>
            <a:r>
              <a:rPr lang="en-US" dirty="0" smtClean="0">
                <a:solidFill>
                  <a:prstClr val="black"/>
                </a:solidFill>
              </a:rPr>
              <a:t>Islam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Matthew Bartholomew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52399"/>
            <a:ext cx="2038095" cy="1905001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reflection blurRad="6350" stA="50000" endA="295" endPos="92000" dist="1016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1959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7772400" cy="1470025"/>
          </a:xfrm>
        </p:spPr>
        <p:txBody>
          <a:bodyPr/>
          <a:lstStyle/>
          <a:p>
            <a:r>
              <a:rPr lang="en-US" dirty="0" smtClean="0"/>
              <a:t>Islam/Muslims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600200"/>
            <a:ext cx="6400800" cy="5105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-one, Islam is a religion that is based on a god who is the one and only creator, Allah, and his Prophet Muhammad </a:t>
            </a:r>
          </a:p>
          <a:p>
            <a:pPr algn="l"/>
            <a:r>
              <a:rPr lang="en-US" dirty="0" smtClean="0"/>
              <a:t>-also Muslims and Arabs are way different, Arabs are a race that can be any religion but Muslims can be any race but are Islam</a:t>
            </a:r>
          </a:p>
          <a:p>
            <a:pPr algn="l"/>
            <a:r>
              <a:rPr lang="en-US" dirty="0" smtClean="0"/>
              <a:t>- this is a chart on our religions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870" y="5257800"/>
            <a:ext cx="139735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06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 for revolution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There </a:t>
            </a:r>
            <a:r>
              <a:rPr lang="en-US" dirty="0" smtClean="0"/>
              <a:t>was much poverty in Iran and a man named Shah and he was in a oil agreement with the united states and people felt like the American people where replacing the British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They felt that they needed a new system to replace Shah because of the state of the economy of the country.</a:t>
            </a:r>
          </a:p>
          <a:p>
            <a:pPr>
              <a:buFontTx/>
              <a:buChar char="-"/>
            </a:pPr>
            <a:endParaRPr lang="en-US" dirty="0"/>
          </a:p>
          <a:p>
            <a:pPr lvl="4">
              <a:buFontTx/>
              <a:buChar char="-"/>
            </a:pPr>
            <a:r>
              <a:rPr lang="en-US" dirty="0" smtClean="0"/>
              <a:t>-the people would gather in large groups to </a:t>
            </a:r>
            <a:r>
              <a:rPr lang="en-US" dirty="0" err="1" smtClean="0"/>
              <a:t>revolte</a:t>
            </a:r>
            <a:r>
              <a:rPr lang="en-US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181600"/>
            <a:ext cx="1905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701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140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Major religious beliefs of Islam</vt:lpstr>
      <vt:lpstr>Islam/Muslims</vt:lpstr>
      <vt:lpstr>Reason for revolution 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religious beliefs of islam</dc:title>
  <dc:creator>9314080</dc:creator>
  <cp:lastModifiedBy>9314080</cp:lastModifiedBy>
  <cp:revision>7</cp:revision>
  <dcterms:created xsi:type="dcterms:W3CDTF">2013-12-13T17:08:58Z</dcterms:created>
  <dcterms:modified xsi:type="dcterms:W3CDTF">2013-12-17T16:43:23Z</dcterms:modified>
</cp:coreProperties>
</file>